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4"/>
  </p:notesMasterIdLst>
  <p:sldIdLst>
    <p:sldId id="259" r:id="rId2"/>
    <p:sldId id="257" r:id="rId3"/>
    <p:sldId id="260" r:id="rId4"/>
    <p:sldId id="261" r:id="rId5"/>
    <p:sldId id="262" r:id="rId6"/>
    <p:sldId id="263" r:id="rId7"/>
    <p:sldId id="264" r:id="rId8"/>
    <p:sldId id="265" r:id="rId9"/>
    <p:sldId id="267" r:id="rId10"/>
    <p:sldId id="268" r:id="rId11"/>
    <p:sldId id="270" r:id="rId12"/>
    <p:sldId id="271" r:id="rId13"/>
    <p:sldId id="269" r:id="rId14"/>
    <p:sldId id="272" r:id="rId15"/>
    <p:sldId id="273" r:id="rId16"/>
    <p:sldId id="274" r:id="rId17"/>
    <p:sldId id="275" r:id="rId18"/>
    <p:sldId id="276"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6" autoAdjust="0"/>
  </p:normalViewPr>
  <p:slideViewPr>
    <p:cSldViewPr snapToGrid="0">
      <p:cViewPr>
        <p:scale>
          <a:sx n="100" d="100"/>
          <a:sy n="100" d="100"/>
        </p:scale>
        <p:origin x="95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1/11/2020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22</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11/01/2020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sv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jpg"/><Relationship Id="rId4" Type="http://schemas.openxmlformats.org/officeDocument/2006/relationships/image" Target="../media/image49.svg"/><Relationship Id="rId9" Type="http://schemas.openxmlformats.org/officeDocument/2006/relationships/image" Target="../media/image53.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1.jp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jpg"/><Relationship Id="rId7" Type="http://schemas.openxmlformats.org/officeDocument/2006/relationships/image" Target="../media/image6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67.sv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0.png"/><Relationship Id="rId7"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jpg"/><Relationship Id="rId4" Type="http://schemas.openxmlformats.org/officeDocument/2006/relationships/image" Target="../media/image31.svg"/><Relationship Id="rId9" Type="http://schemas.openxmlformats.org/officeDocument/2006/relationships/image" Target="../media/image69.sv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3.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jpg"/><Relationship Id="rId7" Type="http://schemas.openxmlformats.org/officeDocument/2006/relationships/image" Target="../media/image77.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3.sv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jpg"/><Relationship Id="rId7" Type="http://schemas.openxmlformats.org/officeDocument/2006/relationships/image" Target="../media/image77.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85.sv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87.sv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jpg"/><Relationship Id="rId10" Type="http://schemas.openxmlformats.org/officeDocument/2006/relationships/image" Target="../media/image26.svg"/><Relationship Id="rId4" Type="http://schemas.openxmlformats.org/officeDocument/2006/relationships/image" Target="../media/image21.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3.svg"/><Relationship Id="rId9"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jpg"/><Relationship Id="rId4" Type="http://schemas.openxmlformats.org/officeDocument/2006/relationships/image" Target="../media/image35.sv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9179" y="3429000"/>
            <a:ext cx="1472477" cy="898423"/>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spTree>
    <p:extLst>
      <p:ext uri="{BB962C8B-B14F-4D97-AF65-F5344CB8AC3E}">
        <p14:creationId xmlns:p14="http://schemas.microsoft.com/office/powerpoint/2010/main" val="302649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Tree>
    <p:extLst>
      <p:ext uri="{BB962C8B-B14F-4D97-AF65-F5344CB8AC3E}">
        <p14:creationId xmlns:p14="http://schemas.microsoft.com/office/powerpoint/2010/main" val="309236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5905"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020"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6777"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6579"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0805"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726"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7465" y="4539125"/>
            <a:ext cx="3327400" cy="1058229"/>
          </a:xfrm>
          <a:prstGeom prst="rect">
            <a:avLst/>
          </a:prstGeom>
        </p:spPr>
      </p:pic>
    </p:spTree>
    <p:extLst>
      <p:ext uri="{BB962C8B-B14F-4D97-AF65-F5344CB8AC3E}">
        <p14:creationId xmlns:p14="http://schemas.microsoft.com/office/powerpoint/2010/main" val="333049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spTree>
    <p:extLst>
      <p:ext uri="{BB962C8B-B14F-4D97-AF65-F5344CB8AC3E}">
        <p14:creationId xmlns:p14="http://schemas.microsoft.com/office/powerpoint/2010/main" val="348720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317" y="4814606"/>
            <a:ext cx="1249039" cy="1211603"/>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Preparación de los datos: Agregación, etiquetado, enriquecimiento y balanceo</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4743" y="1586899"/>
            <a:ext cx="1295400" cy="1419225"/>
          </a:xfrm>
          <a:prstGeom prst="rect">
            <a:avLst/>
          </a:prstGeom>
        </p:spPr>
      </p:pic>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spTree>
    <p:extLst>
      <p:ext uri="{BB962C8B-B14F-4D97-AF65-F5344CB8AC3E}">
        <p14:creationId xmlns:p14="http://schemas.microsoft.com/office/powerpoint/2010/main" val="2602288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spTree>
    <p:extLst>
      <p:ext uri="{BB962C8B-B14F-4D97-AF65-F5344CB8AC3E}">
        <p14:creationId xmlns:p14="http://schemas.microsoft.com/office/powerpoint/2010/main" val="41811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Tree>
    <p:extLst>
      <p:ext uri="{BB962C8B-B14F-4D97-AF65-F5344CB8AC3E}">
        <p14:creationId xmlns:p14="http://schemas.microsoft.com/office/powerpoint/2010/main" val="3308323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3825376179"/>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0254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Tree>
    <p:extLst>
      <p:ext uri="{BB962C8B-B14F-4D97-AF65-F5344CB8AC3E}">
        <p14:creationId xmlns:p14="http://schemas.microsoft.com/office/powerpoint/2010/main" val="214583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pic>
        <p:nvPicPr>
          <p:cNvPr id="10" name="Gráfico 4">
            <a:extLst>
              <a:ext uri="{FF2B5EF4-FFF2-40B4-BE49-F238E27FC236}">
                <a16:creationId xmlns:a16="http://schemas.microsoft.com/office/drawing/2014/main" id="{5C782420-650D-443A-98BA-685CFE35C8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514" y="1806448"/>
            <a:ext cx="3039762" cy="1270639"/>
          </a:xfrm>
          <a:prstGeom prst="rect">
            <a:avLst/>
          </a:prstGeom>
        </p:spPr>
      </p:pic>
    </p:spTree>
    <p:extLst>
      <p:ext uri="{BB962C8B-B14F-4D97-AF65-F5344CB8AC3E}">
        <p14:creationId xmlns:p14="http://schemas.microsoft.com/office/powerpoint/2010/main" val="21202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8625" y="3265844"/>
            <a:ext cx="1112086" cy="1125540"/>
          </a:xfrm>
          <a:prstGeom prst="rect">
            <a:avLst/>
          </a:prstGeom>
        </p:spPr>
      </p:pic>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3084555" y="299457"/>
            <a:ext cx="602288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a:t>
            </a:r>
            <a:endParaRPr lang="en-GB" sz="44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a:t>
            </a:r>
            <a:r>
              <a:rPr lang="es-ES_tradnl" sz="2800" b="1" dirty="0">
                <a:solidFill>
                  <a:schemeClr val="bg1"/>
                </a:solidFill>
                <a:latin typeface="Helvetica" panose="020B0604020202020204" pitchFamily="34" charset="0"/>
                <a:ea typeface="Times New Roman" panose="02020603050405020304" pitchFamily="18" charset="0"/>
                <a:cs typeface="Helvetica" panose="020B0604020202020204" pitchFamily="34" charset="0"/>
              </a:rPr>
              <a:t> </a:t>
            </a:r>
            <a:endParaRPr lang="en-US" sz="2800" b="1" dirty="0">
              <a:solidFill>
                <a:schemeClr val="bg1"/>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spTree>
    <p:extLst>
      <p:ext uri="{BB962C8B-B14F-4D97-AF65-F5344CB8AC3E}">
        <p14:creationId xmlns:p14="http://schemas.microsoft.com/office/powerpoint/2010/main" val="2361440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731" y="2163703"/>
            <a:ext cx="1740059" cy="727354"/>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spTree>
    <p:extLst>
      <p:ext uri="{BB962C8B-B14F-4D97-AF65-F5344CB8AC3E}">
        <p14:creationId xmlns:p14="http://schemas.microsoft.com/office/powerpoint/2010/main" val="403090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5291" y="1462121"/>
            <a:ext cx="2621417" cy="298206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98209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685754" y="2010405"/>
            <a:ext cx="3181352" cy="3659750"/>
          </a:xfrm>
          <a:prstGeom prst="rect">
            <a:avLst/>
          </a:prstGeom>
        </p:spPr>
      </p:pic>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561488" y="4144482"/>
            <a:ext cx="11069021" cy="1446550"/>
          </a:xfrm>
          <a:prstGeom prst="rect">
            <a:avLst/>
          </a:prstGeom>
          <a:solidFill>
            <a:schemeClr val="tx1"/>
          </a:solidFill>
        </p:spPr>
        <p:txBody>
          <a:bodyPr wrap="square">
            <a:spAutoFit/>
          </a:bodyPr>
          <a:lstStyle/>
          <a:p>
            <a:pPr algn="ctr"/>
            <a:r>
              <a:rPr lang="es-ES_tradnl" sz="4400" b="1" dirty="0">
                <a:solidFill>
                  <a:schemeClr val="bg1"/>
                </a:solidFill>
                <a:latin typeface="Arial" panose="020B0604020202020204" pitchFamily="34" charset="0"/>
                <a:ea typeface="Times New Roman" panose="02020603050405020304" pitchFamily="18" charset="0"/>
                <a:cs typeface="Arial" panose="020B0604020202020204" pitchFamily="34" charset="0"/>
              </a:rPr>
              <a:t>Detectar posibles fallos en las máquinas antes de que estos se produzcan</a:t>
            </a:r>
            <a:endParaRPr lang="en-US" sz="4400" b="1" dirty="0">
              <a:solidFill>
                <a:schemeClr val="bg1"/>
              </a:solidFill>
              <a:latin typeface="Arial" panose="020B0604020202020204" pitchFamily="34" charset="0"/>
              <a:cs typeface="Arial"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53160" y="307989"/>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Objetivo</a:t>
            </a:r>
            <a:endParaRPr lang="en-GB" sz="4400" b="1" dirty="0">
              <a:solidFill>
                <a:schemeClr val="bg1"/>
              </a:solidFill>
              <a:latin typeface="Arial" panose="020B0604020202020204" pitchFamily="34" charset="0"/>
              <a:cs typeface="Arial" panose="020B0604020202020204" pitchFamily="34" charset="0"/>
            </a:endParaRPr>
          </a:p>
        </p:txBody>
      </p:sp>
      <p:pic>
        <p:nvPicPr>
          <p:cNvPr id="6" name="Gráfico 5">
            <a:extLst>
              <a:ext uri="{FF2B5EF4-FFF2-40B4-BE49-F238E27FC236}">
                <a16:creationId xmlns:a16="http://schemas.microsoft.com/office/drawing/2014/main" id="{4D7EAB87-DFC1-499E-B39C-1D063F761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9472" y="1836686"/>
            <a:ext cx="2216396" cy="2065728"/>
          </a:xfrm>
          <a:prstGeom prst="rect">
            <a:avLst/>
          </a:prstGeom>
        </p:spPr>
      </p:pic>
    </p:spTree>
    <p:extLst>
      <p:ext uri="{BB962C8B-B14F-4D97-AF65-F5344CB8AC3E}">
        <p14:creationId xmlns:p14="http://schemas.microsoft.com/office/powerpoint/2010/main" val="270143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636" y="3244925"/>
            <a:ext cx="1337504" cy="1511032"/>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Mejorar el modelo mediante el uso del </a:t>
            </a:r>
            <a:r>
              <a:rPr lang="en-US" sz="2800" b="1" dirty="0">
                <a:solidFill>
                  <a:srgbClr val="00B050"/>
                </a:solidFill>
                <a:latin typeface="Arial" panose="020B0604020202020204" pitchFamily="34" charset="0"/>
                <a:ea typeface="Times New Roman" panose="02020603050405020304" pitchFamily="18" charset="0"/>
              </a:rPr>
              <a:t>Federated Learning</a:t>
            </a:r>
            <a:endParaRPr lang="en-US" sz="2800" b="1" dirty="0">
              <a:solidFill>
                <a:schemeClr val="bg1"/>
              </a:solidFill>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Recolectar información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Diseñar y entrenar un modelo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a:t>
            </a: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1168" y="4854593"/>
            <a:ext cx="1234440" cy="1234440"/>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Metodología</a:t>
            </a:r>
            <a:endParaRPr lang="en-GB" sz="4400" b="1" dirty="0">
              <a:solidFill>
                <a:schemeClr val="bg1"/>
              </a:solidFill>
              <a:latin typeface="Arial" panose="020B0604020202020204" pitchFamily="34" charset="0"/>
              <a:cs typeface="Arial"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1600" y="1587500"/>
            <a:ext cx="1234440" cy="1568073"/>
          </a:xfrm>
          <a:prstGeom prst="rect">
            <a:avLst/>
          </a:prstGeom>
        </p:spPr>
      </p:pic>
    </p:spTree>
    <p:extLst>
      <p:ext uri="{BB962C8B-B14F-4D97-AF65-F5344CB8AC3E}">
        <p14:creationId xmlns:p14="http://schemas.microsoft.com/office/powerpoint/2010/main" val="271631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369880"/>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cuyo objetivo es crear programas capaces de generalizar comportamientos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 gran variedad de aplicaciones, incluyendo: motores de búsqueda, diagnóstico médico, detección de fraude en el uso de tarjetas de crédito, clasificación de secuencias de ADN, videojuegos, etc.</a:t>
            </a:r>
          </a:p>
        </p:txBody>
      </p:sp>
    </p:spTree>
    <p:extLst>
      <p:ext uri="{BB962C8B-B14F-4D97-AF65-F5344CB8AC3E}">
        <p14:creationId xmlns:p14="http://schemas.microsoft.com/office/powerpoint/2010/main" val="67814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5743" y="4493263"/>
            <a:ext cx="1675300" cy="1346653"/>
          </a:xfrm>
          <a:prstGeom prst="rect">
            <a:avLst/>
          </a:prstGeom>
        </p:spPr>
      </p:pic>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3596" y="1717534"/>
            <a:ext cx="1807333" cy="1452784"/>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vemos por primera vez el dibujo de un pez no reconoceremos el objeto por 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spTree>
    <p:extLst>
      <p:ext uri="{BB962C8B-B14F-4D97-AF65-F5344CB8AC3E}">
        <p14:creationId xmlns:p14="http://schemas.microsoft.com/office/powerpoint/2010/main" val="185092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0652" y="3084764"/>
            <a:ext cx="1337504" cy="1511032"/>
          </a:xfrm>
          <a:prstGeom prst="rect">
            <a:avLst/>
          </a:prstGeom>
        </p:spPr>
      </p:pic>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8317" y="4722006"/>
            <a:ext cx="1249039" cy="1211603"/>
          </a:xfrm>
          <a:prstGeom prst="rect">
            <a:avLst/>
          </a:prstGeom>
        </p:spPr>
      </p:pic>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2756" y="1482567"/>
            <a:ext cx="1295400" cy="141922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226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844" y="1595686"/>
            <a:ext cx="1797535" cy="178542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spTree>
    <p:extLst>
      <p:ext uri="{BB962C8B-B14F-4D97-AF65-F5344CB8AC3E}">
        <p14:creationId xmlns:p14="http://schemas.microsoft.com/office/powerpoint/2010/main" val="117565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49" name="Gráfico 48">
            <a:extLst>
              <a:ext uri="{FF2B5EF4-FFF2-40B4-BE49-F238E27FC236}">
                <a16:creationId xmlns:a16="http://schemas.microsoft.com/office/drawing/2014/main" id="{A9FAAF7C-D71B-40DC-833A-9CBA6998F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90" y="3694812"/>
            <a:ext cx="10687535" cy="2212316"/>
          </a:xfrm>
          <a:prstGeom prst="rect">
            <a:avLst/>
          </a:prstGeom>
        </p:spPr>
      </p:pic>
    </p:spTree>
    <p:extLst>
      <p:ext uri="{BB962C8B-B14F-4D97-AF65-F5344CB8AC3E}">
        <p14:creationId xmlns:p14="http://schemas.microsoft.com/office/powerpoint/2010/main" val="7897501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3985</TotalTime>
  <Words>981</Words>
  <Application>Microsoft Office PowerPoint</Application>
  <PresentationFormat>Widescreen</PresentationFormat>
  <Paragraphs>224</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Darío M.</cp:lastModifiedBy>
  <cp:revision>158</cp:revision>
  <dcterms:created xsi:type="dcterms:W3CDTF">2020-01-05T19:56:00Z</dcterms:created>
  <dcterms:modified xsi:type="dcterms:W3CDTF">2020-01-11T16:33:19Z</dcterms:modified>
</cp:coreProperties>
</file>